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4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296" r:id="rId14"/>
    <p:sldId id="283" r:id="rId15"/>
    <p:sldId id="333" r:id="rId16"/>
    <p:sldId id="264" r:id="rId17"/>
    <p:sldId id="301" r:id="rId18"/>
    <p:sldId id="277" r:id="rId19"/>
    <p:sldId id="298" r:id="rId20"/>
    <p:sldId id="279" r:id="rId21"/>
    <p:sldId id="284" r:id="rId22"/>
    <p:sldId id="299" r:id="rId23"/>
    <p:sldId id="280" r:id="rId24"/>
    <p:sldId id="285" r:id="rId25"/>
    <p:sldId id="302" r:id="rId26"/>
    <p:sldId id="281" r:id="rId27"/>
    <p:sldId id="300" r:id="rId28"/>
    <p:sldId id="282" r:id="rId29"/>
    <p:sldId id="305" r:id="rId30"/>
    <p:sldId id="306" r:id="rId31"/>
    <p:sldId id="262" r:id="rId32"/>
    <p:sldId id="338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13" r:id="rId45"/>
    <p:sldId id="312" r:id="rId46"/>
    <p:sldId id="276" r:id="rId47"/>
    <p:sldId id="308" r:id="rId48"/>
    <p:sldId id="309" r:id="rId49"/>
    <p:sldId id="310" r:id="rId50"/>
    <p:sldId id="311" r:id="rId51"/>
    <p:sldId id="328" r:id="rId52"/>
    <p:sldId id="330" r:id="rId53"/>
    <p:sldId id="331" r:id="rId54"/>
    <p:sldId id="332" r:id="rId55"/>
    <p:sldId id="329" r:id="rId56"/>
    <p:sldId id="360" r:id="rId57"/>
    <p:sldId id="272" r:id="rId58"/>
    <p:sldId id="361" r:id="rId59"/>
    <p:sldId id="297" r:id="rId60"/>
    <p:sldId id="33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163" d="100"/>
          <a:sy n="163" d="100"/>
        </p:scale>
        <p:origin x="222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Unguja</a:t>
            </a:r>
            <a:r>
              <a:rPr lang="en-US" dirty="0" smtClean="0"/>
              <a:t>, Zanzibar</a:t>
            </a:r>
          </a:p>
          <a:p>
            <a:endParaRPr lang="en-US" dirty="0" smtClean="0"/>
          </a:p>
          <a:p>
            <a:r>
              <a:rPr lang="en-US" dirty="0" smtClean="0"/>
              <a:t>200k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7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m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mb2@clevelandmetroparks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odm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</a:t>
            </a:r>
            <a:r>
              <a:rPr lang="en-US" dirty="0" smtClean="0"/>
              <a:t>Vincent Mather</a:t>
            </a:r>
            <a:r>
              <a:rPr lang="en-US" dirty="0"/>
              <a:t>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</a:t>
            </a:r>
            <a:r>
              <a:rPr lang="en-US" dirty="0" smtClean="0">
                <a:hlinkClick r:id="rId3"/>
              </a:rPr>
              <a:t>svm@clevelandmetroparks.com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dakotabenjammin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dmb2@clevelandmetroparks.com</a:t>
            </a:r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868" y="3169111"/>
            <a:ext cx="4567359" cy="2354233"/>
          </a:xfrm>
        </p:spPr>
        <p:txBody>
          <a:bodyPr>
            <a:normAutofit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Surface </a:t>
            </a:r>
            <a:r>
              <a:rPr lang="en-US" dirty="0" smtClean="0"/>
              <a:t>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Surface </a:t>
            </a:r>
            <a:r>
              <a:rPr lang="en-US" sz="2400" dirty="0" smtClean="0"/>
              <a:t>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6080" y="2598821"/>
            <a:ext cx="5573027" cy="31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Docker (Windows, </a:t>
            </a:r>
            <a:r>
              <a:rPr lang="en-US" dirty="0" err="1" smtClean="0"/>
              <a:t>MacOS</a:t>
            </a:r>
            <a:r>
              <a:rPr lang="en-US" dirty="0" smtClean="0"/>
              <a:t>, Linux)</a:t>
            </a:r>
            <a:endParaRPr lang="en-US" dirty="0" smtClean="0"/>
          </a:p>
          <a:p>
            <a:pPr lvl="1"/>
            <a:r>
              <a:rPr lang="en-US" dirty="0" smtClean="0"/>
              <a:t>Web-based GUI called </a:t>
            </a:r>
            <a:r>
              <a:rPr lang="en-US" dirty="0" err="1" smtClean="0"/>
              <a:t>WebODM</a:t>
            </a:r>
            <a:endParaRPr lang="en-US" dirty="0" smtClean="0"/>
          </a:p>
          <a:p>
            <a:pPr lvl="1"/>
            <a:r>
              <a:rPr lang="en-US" dirty="0"/>
              <a:t>Natively using Ubuntu </a:t>
            </a:r>
            <a:r>
              <a:rPr lang="en-US" dirty="0" smtClean="0"/>
              <a:t>16.04 </a:t>
            </a:r>
            <a:r>
              <a:rPr lang="en-US" dirty="0"/>
              <a:t>or later (or with Virtual Machine via vagrant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Windows </a:t>
            </a:r>
            <a:r>
              <a:rPr lang="en-US" dirty="0" err="1" smtClean="0"/>
              <a:t>WebODM</a:t>
            </a:r>
            <a:r>
              <a:rPr lang="en-US" dirty="0" smtClean="0"/>
              <a:t> installer </a:t>
            </a:r>
            <a:r>
              <a:rPr lang="en-US" dirty="0" smtClean="0"/>
              <a:t>available: </a:t>
            </a:r>
            <a:r>
              <a:rPr lang="en-US" dirty="0" smtClean="0">
                <a:hlinkClick r:id="rId2"/>
              </a:rPr>
              <a:t>https://WebODM.org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robotness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Robotness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smtClean="0"/>
              <a:t>pipeline </a:t>
            </a:r>
            <a:r>
              <a:rPr lang="en-US" baseline="30000" dirty="0" smtClean="0"/>
              <a:t>or </a:t>
            </a:r>
            <a:r>
              <a:rPr lang="en-US" baseline="30000" dirty="0" smtClean="0"/>
              <a:t>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_zanzib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65125"/>
            <a:ext cx="12192000" cy="64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93" y="1902999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8200" y="1857132"/>
            <a:ext cx="5181600" cy="4351338"/>
          </a:xfrm>
        </p:spPr>
        <p:txBody>
          <a:bodyPr/>
          <a:lstStyle/>
          <a:p>
            <a:r>
              <a:rPr lang="en-US" dirty="0"/>
              <a:t>20k images on one 32 core machine:</a:t>
            </a:r>
          </a:p>
          <a:p>
            <a:pPr lvl="1"/>
            <a:r>
              <a:rPr lang="en-US" dirty="0"/>
              <a:t>For ZMI, could process on &lt;15 machines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2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</a:t>
            </a:r>
            <a:r>
              <a:rPr lang="en-US" dirty="0" smtClean="0"/>
              <a:t>integration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get flying!</a:t>
            </a:r>
            <a:endParaRPr lang="en-US" dirty="0"/>
          </a:p>
        </p:txBody>
      </p:sp>
      <p:pic>
        <p:nvPicPr>
          <p:cNvPr id="4" name="small_fixed_w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0" y="1825625"/>
            <a:ext cx="7723188" cy="4351338"/>
          </a:xfrm>
        </p:spPr>
      </p:pic>
    </p:spTree>
    <p:extLst>
      <p:ext uri="{BB962C8B-B14F-4D97-AF65-F5344CB8AC3E}">
        <p14:creationId xmlns:p14="http://schemas.microsoft.com/office/powerpoint/2010/main" val="333949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r>
              <a:rPr lang="en-US" dirty="0" smtClean="0"/>
              <a:t> @</a:t>
            </a:r>
            <a:r>
              <a:rPr lang="en-US" dirty="0" err="1" smtClean="0"/>
              <a:t>dakotabenjammin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6217</TotalTime>
  <Words>955</Words>
  <Application>Microsoft Office PowerPoint</Application>
  <PresentationFormat>Widescreen</PresentationFormat>
  <Paragraphs>181</Paragraphs>
  <Slides>60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 or breaking datasets into bite-size pieces</vt:lpstr>
      <vt:lpstr>PowerPoint Presentation</vt:lpstr>
      <vt:lpstr>Incremental optimizations or what happens after it’s down the gullet</vt:lpstr>
      <vt:lpstr>Incremental optimizations or what happens after it’s down the gullet</vt:lpstr>
      <vt:lpstr>WebODM: Future</vt:lpstr>
      <vt:lpstr>Let’s get flying!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Dakota M. Benjamin</cp:lastModifiedBy>
  <cp:revision>113</cp:revision>
  <dcterms:created xsi:type="dcterms:W3CDTF">2017-02-06T15:39:25Z</dcterms:created>
  <dcterms:modified xsi:type="dcterms:W3CDTF">2017-10-17T17:03:22Z</dcterms:modified>
</cp:coreProperties>
</file>